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324" r:id="rId2"/>
    <p:sldId id="272" r:id="rId3"/>
    <p:sldId id="273" r:id="rId4"/>
    <p:sldId id="323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9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4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328" y="-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F9C2-0DC4-0B49-AE9B-F2E77DA9DEE4}" type="datetimeFigureOut">
              <a:rPr lang="en-US" smtClean="0"/>
              <a:t>07/11/17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6CFF-819B-5147-ACEE-F19F141A63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20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5" indent="0" algn="ctr">
              <a:buNone/>
              <a:defRPr sz="2000"/>
            </a:lvl2pPr>
            <a:lvl3pPr marL="914330" indent="0" algn="ctr">
              <a:buNone/>
              <a:defRPr sz="1800"/>
            </a:lvl3pPr>
            <a:lvl4pPr marL="1371497" indent="0" algn="ctr">
              <a:buNone/>
              <a:defRPr sz="1600"/>
            </a:lvl4pPr>
            <a:lvl5pPr marL="1828662" indent="0" algn="ctr">
              <a:buNone/>
              <a:defRPr sz="1600"/>
            </a:lvl5pPr>
            <a:lvl6pPr marL="2285827" indent="0" algn="ctr">
              <a:buNone/>
              <a:defRPr sz="1600"/>
            </a:lvl6pPr>
            <a:lvl7pPr marL="2742992" indent="0" algn="ctr">
              <a:buNone/>
              <a:defRPr sz="1600"/>
            </a:lvl7pPr>
            <a:lvl8pPr marL="3200159" indent="0" algn="ctr">
              <a:buNone/>
              <a:defRPr sz="1600"/>
            </a:lvl8pPr>
            <a:lvl9pPr marL="3657324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30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5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7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295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5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73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52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79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37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4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7" indent="0">
              <a:buNone/>
              <a:defRPr sz="2000"/>
            </a:lvl4pPr>
            <a:lvl5pPr marL="1828662" indent="0">
              <a:buNone/>
              <a:defRPr sz="2000"/>
            </a:lvl5pPr>
            <a:lvl6pPr marL="2285827" indent="0">
              <a:buNone/>
              <a:defRPr sz="2000"/>
            </a:lvl6pPr>
            <a:lvl7pPr marL="2742992" indent="0">
              <a:buNone/>
              <a:defRPr sz="2000"/>
            </a:lvl7pPr>
            <a:lvl8pPr marL="3200159" indent="0">
              <a:buNone/>
              <a:defRPr sz="2000"/>
            </a:lvl8pPr>
            <a:lvl9pPr marL="3657324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07/11/17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5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/>
              <a:t>© Copyright MBA Global AML 2017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5"/>
            <a:ext cx="41148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3594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3" indent="-228583" algn="l" defTabSz="9143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8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9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0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1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7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9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855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5565" y="4199472"/>
            <a:ext cx="350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  <a:endParaRPr lang="en-US" sz="360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7181" y="5215473"/>
            <a:ext cx="40190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7F7F7F"/>
                </a:solidFill>
                <a:latin typeface="Century Gothic"/>
                <a:cs typeface="Century Gothic"/>
              </a:rPr>
              <a:t>Consumer Buying </a:t>
            </a:r>
            <a:r>
              <a:rPr lang="en-US" sz="2200" dirty="0" err="1" smtClean="0">
                <a:solidFill>
                  <a:srgbClr val="7F7F7F"/>
                </a:solidFill>
                <a:latin typeface="Century Gothic"/>
                <a:cs typeface="Century Gothic"/>
              </a:rPr>
              <a:t>Behaviour</a:t>
            </a:r>
            <a:endParaRPr lang="en-US" sz="22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399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4307064" y="1744141"/>
            <a:ext cx="3533826" cy="769435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Name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7542" y="2556940"/>
            <a:ext cx="19528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Team Leader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</a:t>
            </a:r>
          </a:p>
          <a:p>
            <a:pPr algn="ctr"/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Team Members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 1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 2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1588" y="304821"/>
            <a:ext cx="65688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Overwrite these slides. Delete anything you don’t need.</a:t>
            </a:r>
          </a:p>
          <a:p>
            <a:pPr algn="ctr"/>
            <a:endParaRPr lang="en-US" sz="1600" dirty="0" smtClean="0">
              <a:solidFill>
                <a:srgbClr val="7F7F7F"/>
              </a:solidFill>
              <a:latin typeface="Century Gothic"/>
              <a:cs typeface="Century Gothic"/>
            </a:endParaRPr>
          </a:p>
          <a:p>
            <a:pPr algn="ctr"/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Choose a </a:t>
            </a:r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 </a:t>
            </a:r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team a name, e.g. </a:t>
            </a:r>
            <a:r>
              <a:rPr lang="mr-IN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–</a:t>
            </a:r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  Team Apple or Team Snapchat. </a:t>
            </a:r>
          </a:p>
          <a:p>
            <a:pPr algn="ctr"/>
            <a:r>
              <a:rPr lang="en-US" sz="1600" dirty="0" smtClean="0">
                <a:solidFill>
                  <a:srgbClr val="7F7F7F"/>
                </a:solidFill>
                <a:latin typeface="Century Gothic"/>
                <a:cs typeface="Century Gothic"/>
              </a:rPr>
              <a:t>Try choosing the name of the company that you’re focusing on.</a:t>
            </a:r>
            <a:endParaRPr lang="en-US" sz="1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83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6921648" cy="64633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Company Name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10603060" cy="4996233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On this slide give a brief description of the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product or service you are selling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. </a:t>
            </a: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will easily be found on the website of most businesses.</a:t>
            </a:r>
          </a:p>
          <a:p>
            <a:pPr>
              <a:lnSpc>
                <a:spcPct val="120000"/>
              </a:lnSpc>
            </a:pP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can include: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 description of the product or service</a:t>
            </a: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Geographical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area of operation </a:t>
            </a: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GB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Give information of the typical customer (A customer profile)</a:t>
            </a:r>
          </a:p>
          <a:p>
            <a:pPr marL="800065" lvl="1" indent="-342900">
              <a:lnSpc>
                <a:spcPct val="120000"/>
              </a:lnSpc>
              <a:buFont typeface="Arial"/>
              <a:buChar char="•"/>
            </a:pPr>
            <a:r>
              <a:rPr lang="en-GB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Age</a:t>
            </a:r>
          </a:p>
          <a:p>
            <a:pPr marL="800065" lvl="1" indent="-342900">
              <a:lnSpc>
                <a:spcPct val="120000"/>
              </a:lnSpc>
              <a:buFont typeface="Arial"/>
              <a:buChar char="•"/>
            </a:pPr>
            <a:r>
              <a:rPr lang="en-GB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Gender</a:t>
            </a:r>
          </a:p>
          <a:p>
            <a:pPr marL="800065" lvl="1" indent="-342900">
              <a:lnSpc>
                <a:spcPct val="120000"/>
              </a:lnSpc>
              <a:buFont typeface="Arial"/>
              <a:buChar char="•"/>
            </a:pPr>
            <a:r>
              <a:rPr lang="en-GB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Some lifestyle information</a:t>
            </a:r>
          </a:p>
          <a:p>
            <a:pPr marL="800065" lvl="1" indent="-342900">
              <a:lnSpc>
                <a:spcPct val="120000"/>
              </a:lnSpc>
              <a:buFont typeface="Arial"/>
              <a:buChar char="•"/>
            </a:pPr>
            <a:r>
              <a:rPr lang="en-GB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Some information on preferences</a:t>
            </a: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69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9683842" cy="52321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2800" dirty="0" smtClean="0">
                <a:solidFill>
                  <a:srgbClr val="7F7F7F"/>
                </a:solidFill>
                <a:latin typeface="Century Gothic"/>
                <a:cs typeface="Century Gothic"/>
              </a:rPr>
              <a:t>In a few slides summarise the </a:t>
            </a:r>
            <a:r>
              <a:rPr lang="en-IE" sz="2800" dirty="0">
                <a:solidFill>
                  <a:srgbClr val="7F7F7F"/>
                </a:solidFill>
                <a:latin typeface="Century Gothic"/>
                <a:cs typeface="Century Gothic"/>
              </a:rPr>
              <a:t>l</a:t>
            </a:r>
            <a:r>
              <a:rPr lang="en-IE" sz="2800" dirty="0" smtClean="0">
                <a:solidFill>
                  <a:srgbClr val="7F7F7F"/>
                </a:solidFill>
                <a:latin typeface="Century Gothic"/>
                <a:cs typeface="Century Gothic"/>
              </a:rPr>
              <a:t>ist </a:t>
            </a:r>
            <a:r>
              <a:rPr lang="en-IE" sz="2800" dirty="0" smtClean="0">
                <a:solidFill>
                  <a:srgbClr val="7F7F7F"/>
                </a:solidFill>
                <a:latin typeface="Century Gothic"/>
                <a:cs typeface="Century Gothic"/>
              </a:rPr>
              <a:t>of main influencers</a:t>
            </a:r>
            <a:endParaRPr lang="en-IE" sz="28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39" y="1320789"/>
            <a:ext cx="10332127" cy="438068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List the main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influences that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may impact the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customers decision making.</a:t>
            </a:r>
          </a:p>
          <a:p>
            <a:pPr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How might these influences affect the:</a:t>
            </a:r>
          </a:p>
          <a:p>
            <a:pPr lvl="1">
              <a:lnSpc>
                <a:spcPct val="140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roduct design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perhaps requiring modifications or radical changes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</a:p>
          <a:p>
            <a:pPr lvl="1"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Pricing of the product or service? Increase or decrease and why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</a:p>
          <a:p>
            <a:pPr lvl="1">
              <a:lnSpc>
                <a:spcPct val="140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M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ethod of delivery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online or offline</a:t>
            </a:r>
          </a:p>
          <a:p>
            <a:pPr lvl="1"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Methods of promotion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</a:p>
          <a:p>
            <a:pPr lvl="1">
              <a:lnSpc>
                <a:spcPct val="140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	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dvertising TV / Radio / online ‘pop-ups’ 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lvl="1"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	Public Relations through placement of “news stories” </a:t>
            </a:r>
          </a:p>
          <a:p>
            <a:pPr lvl="1">
              <a:lnSpc>
                <a:spcPct val="140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In-store promotion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 - sampling e.g. food or fragrances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etc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lvl="1">
              <a:lnSpc>
                <a:spcPct val="14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After Sales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are reviews / blogs / ratings important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361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4860" y="4470400"/>
            <a:ext cx="350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  <a:endParaRPr lang="en-US" sz="360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5313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18979</TotalTime>
  <Words>223</Words>
  <Application>Microsoft Macintosh PowerPoint</Application>
  <PresentationFormat>Custom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Fennelly</dc:creator>
  <cp:lastModifiedBy>Greg Devlin</cp:lastModifiedBy>
  <cp:revision>172</cp:revision>
  <cp:lastPrinted>2017-09-12T17:09:03Z</cp:lastPrinted>
  <dcterms:created xsi:type="dcterms:W3CDTF">2017-08-22T15:35:19Z</dcterms:created>
  <dcterms:modified xsi:type="dcterms:W3CDTF">2017-11-07T14:15:50Z</dcterms:modified>
</cp:coreProperties>
</file>